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99" r:id="rId2"/>
    <p:sldId id="300" r:id="rId3"/>
    <p:sldId id="331" r:id="rId4"/>
    <p:sldId id="325" r:id="rId5"/>
    <p:sldId id="326" r:id="rId6"/>
    <p:sldId id="330" r:id="rId7"/>
    <p:sldId id="329" r:id="rId8"/>
    <p:sldId id="324" r:id="rId9"/>
    <p:sldId id="301" r:id="rId10"/>
    <p:sldId id="302" r:id="rId11"/>
    <p:sldId id="303" r:id="rId12"/>
    <p:sldId id="304" r:id="rId13"/>
    <p:sldId id="305" r:id="rId14"/>
    <p:sldId id="306" r:id="rId15"/>
    <p:sldId id="307" r:id="rId16"/>
    <p:sldId id="308" r:id="rId17"/>
    <p:sldId id="256" r:id="rId18"/>
    <p:sldId id="263" r:id="rId19"/>
    <p:sldId id="260" r:id="rId20"/>
    <p:sldId id="310" r:id="rId21"/>
    <p:sldId id="257" r:id="rId22"/>
    <p:sldId id="258" r:id="rId23"/>
    <p:sldId id="313" r:id="rId24"/>
    <p:sldId id="309" r:id="rId25"/>
    <p:sldId id="259" r:id="rId26"/>
    <p:sldId id="261" r:id="rId27"/>
    <p:sldId id="314" r:id="rId28"/>
    <p:sldId id="312" r:id="rId29"/>
    <p:sldId id="270" r:id="rId30"/>
    <p:sldId id="273" r:id="rId31"/>
    <p:sldId id="315" r:id="rId32"/>
    <p:sldId id="317" r:id="rId33"/>
    <p:sldId id="316" r:id="rId34"/>
    <p:sldId id="272" r:id="rId35"/>
    <p:sldId id="275" r:id="rId36"/>
    <p:sldId id="279" r:id="rId37"/>
    <p:sldId id="281" r:id="rId38"/>
    <p:sldId id="280" r:id="rId39"/>
    <p:sldId id="282" r:id="rId40"/>
    <p:sldId id="288" r:id="rId41"/>
    <p:sldId id="277" r:id="rId42"/>
    <p:sldId id="284" r:id="rId43"/>
    <p:sldId id="283" r:id="rId44"/>
    <p:sldId id="286" r:id="rId45"/>
    <p:sldId id="289" r:id="rId46"/>
    <p:sldId id="290" r:id="rId47"/>
    <p:sldId id="291" r:id="rId48"/>
    <p:sldId id="292" r:id="rId49"/>
    <p:sldId id="318" r:id="rId50"/>
    <p:sldId id="323" r:id="rId51"/>
    <p:sldId id="293" r:id="rId52"/>
    <p:sldId id="294" r:id="rId53"/>
    <p:sldId id="320" r:id="rId54"/>
    <p:sldId id="295" r:id="rId55"/>
    <p:sldId id="296" r:id="rId56"/>
    <p:sldId id="297" r:id="rId57"/>
    <p:sldId id="319" r:id="rId58"/>
    <p:sldId id="298" r:id="rId59"/>
    <p:sldId id="321" r:id="rId60"/>
    <p:sldId id="327" r:id="rId61"/>
    <p:sldId id="328" r:id="rId62"/>
    <p:sldId id="322"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正常点数</c:v>
                </c:pt>
                <c:pt idx="1">
                  <c:v>异常点数</c:v>
                </c:pt>
              </c:strCache>
            </c:strRef>
          </c:cat>
          <c:val>
            <c:numRef>
              <c:f>Sheet1!$B$2:$B$5</c:f>
              <c:numCache>
                <c:formatCode>General</c:formatCode>
                <c:ptCount val="4"/>
                <c:pt idx="0">
                  <c:v>71315</c:v>
                </c:pt>
                <c:pt idx="1">
                  <c:v>3561</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2025-05-17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33.svg"/></Relationships>
</file>

<file path=ppt/slides/_rels/slide2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53.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1.sv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5" name="图片 4">
            <a:extLst>
              <a:ext uri="{FF2B5EF4-FFF2-40B4-BE49-F238E27FC236}">
                <a16:creationId xmlns:a16="http://schemas.microsoft.com/office/drawing/2014/main" id="{73E0AC4D-36FC-4460-9124-34A5865A0580}"/>
              </a:ext>
            </a:extLst>
          </p:cNvPr>
          <p:cNvPicPr>
            <a:picLocks noChangeAspect="1"/>
          </p:cNvPicPr>
          <p:nvPr/>
        </p:nvPicPr>
        <p:blipFill>
          <a:blip r:embed="rId3"/>
          <a:stretch>
            <a:fillRect/>
          </a:stretch>
        </p:blipFill>
        <p:spPr>
          <a:xfrm>
            <a:off x="3651931" y="1898318"/>
            <a:ext cx="4888138" cy="2315094"/>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1545299419"/>
              </p:ext>
            </p:extLst>
          </p:nvPr>
        </p:nvGraphicFramePr>
        <p:xfrm>
          <a:off x="1724212" y="1382801"/>
          <a:ext cx="5623858" cy="30544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6847" y="1264025"/>
            <a:ext cx="10551459" cy="4047825"/>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3" name="文本框 12"/>
          <p:cNvSpPr txBox="1"/>
          <p:nvPr/>
        </p:nvSpPr>
        <p:spPr>
          <a:xfrm>
            <a:off x="2205542" y="373387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205542" y="39408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205542" y="415996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063276" y="4694145"/>
            <a:ext cx="5943039"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788857" y="4660985"/>
            <a:ext cx="233680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1017457" y="3387800"/>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017457" y="3585920"/>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017457" y="432950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017457" y="3791660"/>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674047" y="373387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1674047" y="386087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1674047" y="401645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3785422" y="181109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270437" y="228734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3604447" y="27788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081332" y="239148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3424742" y="1972385"/>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3435537" y="2462605"/>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3695252" y="2009215"/>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3939727" y="1972385"/>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3775897" y="2552775"/>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866604" y="1439452"/>
            <a:ext cx="174724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7865932" y="221178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301417" y="170759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301417" y="269946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8556177" y="221178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7455722" y="1868880"/>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7482392" y="2400375"/>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169337" y="2315285"/>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046907" y="2306395"/>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956737" y="2211780"/>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799909" y="1348189"/>
            <a:ext cx="2351554"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655507" y="2384500"/>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cxnSpLocks/>
            <a:stCxn id="2" idx="0"/>
          </p:cNvCxnSpPr>
          <p:nvPr/>
        </p:nvCxnSpPr>
        <p:spPr>
          <a:xfrm flipV="1">
            <a:off x="1815652" y="2418155"/>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4384862" y="2369895"/>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a:cxnSpLocks/>
          </p:cNvCxnSpPr>
          <p:nvPr/>
        </p:nvCxnSpPr>
        <p:spPr>
          <a:xfrm>
            <a:off x="8004306" y="2630928"/>
            <a:ext cx="4962" cy="116073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228163" y="2359587"/>
            <a:ext cx="2979426"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局部图节点特征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9" name="文本框 48"/>
          <p:cNvSpPr txBox="1"/>
          <p:nvPr/>
        </p:nvSpPr>
        <p:spPr>
          <a:xfrm>
            <a:off x="3812092" y="3534244"/>
            <a:ext cx="329882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全局图节点特征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0" name="文本框 49"/>
          <p:cNvSpPr txBox="1"/>
          <p:nvPr/>
        </p:nvSpPr>
        <p:spPr>
          <a:xfrm>
            <a:off x="8064282" y="2630928"/>
            <a:ext cx="2676224"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更新聚合局部图节点特征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6599742" y="2811855"/>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6599742" y="1802205"/>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a:cxnSpLocks/>
          </p:cNvCxnSpPr>
          <p:nvPr/>
        </p:nvCxnSpPr>
        <p:spPr>
          <a:xfrm>
            <a:off x="3699640" y="3069665"/>
            <a:ext cx="0" cy="105537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a:cxnSpLocks/>
          </p:cNvCxnSpPr>
          <p:nvPr/>
        </p:nvCxnSpPr>
        <p:spPr>
          <a:xfrm>
            <a:off x="3694934" y="4125035"/>
            <a:ext cx="3356772" cy="27903"/>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068844" y="3856197"/>
            <a:ext cx="1647516"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特征融合</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8744950" y="4136345"/>
            <a:ext cx="2370494" cy="1104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8701705" y="4135513"/>
            <a:ext cx="237049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3" name="文本框 52">
            <a:extLst>
              <a:ext uri="{FF2B5EF4-FFF2-40B4-BE49-F238E27FC236}">
                <a16:creationId xmlns:a16="http://schemas.microsoft.com/office/drawing/2014/main" id="{06E0CC48-D713-4C7D-A452-1DF7AEC72D4D}"/>
              </a:ext>
            </a:extLst>
          </p:cNvPr>
          <p:cNvSpPr txBox="1"/>
          <p:nvPr/>
        </p:nvSpPr>
        <p:spPr>
          <a:xfrm>
            <a:off x="2653386" y="1312437"/>
            <a:ext cx="270665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动态图结构学习</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4" name="图形 3">
            <a:extLst>
              <a:ext uri="{FF2B5EF4-FFF2-40B4-BE49-F238E27FC236}">
                <a16:creationId xmlns:a16="http://schemas.microsoft.com/office/drawing/2014/main" id="{C9EB0F8B-20A4-47C4-BA6F-AC48E359005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8635" y="2758307"/>
            <a:ext cx="8206989" cy="3232285"/>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41447" y="4074117"/>
            <a:ext cx="1580594" cy="1205686"/>
          </a:xfrm>
          <a:prstGeom prst="bentConnector3">
            <a:avLst>
              <a:gd name="adj1" fmla="val 9991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562434" cy="1235675"/>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5" y="2285889"/>
            <a:ext cx="2392230" cy="2212767"/>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1" y="4104670"/>
            <a:ext cx="6898072" cy="2741518"/>
          </a:xfrm>
          <a:prstGeom prst="rect">
            <a:avLst/>
          </a:prstGeom>
        </p:spPr>
      </p:pic>
      <p:pic>
        <p:nvPicPr>
          <p:cNvPr id="14" name="图形 13">
            <a:extLst>
              <a:ext uri="{FF2B5EF4-FFF2-40B4-BE49-F238E27FC236}">
                <a16:creationId xmlns:a16="http://schemas.microsoft.com/office/drawing/2014/main" id="{0056763E-6345-49A4-8D12-C0FD46A933B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4590" y="79044"/>
            <a:ext cx="6898072" cy="27167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33819876-84A2-4708-BD38-6C15A08E2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64" y="300317"/>
            <a:ext cx="9888071" cy="4120029"/>
          </a:xfrm>
          <a:prstGeom prst="rect">
            <a:avLst/>
          </a:prstGeom>
        </p:spPr>
      </p:pic>
      <p:sp>
        <p:nvSpPr>
          <p:cNvPr id="8" name="矩形 7">
            <a:extLst>
              <a:ext uri="{FF2B5EF4-FFF2-40B4-BE49-F238E27FC236}">
                <a16:creationId xmlns:a16="http://schemas.microsoft.com/office/drawing/2014/main" id="{E1AE8096-0D30-4B7C-9428-6F59E48FE77A}"/>
              </a:ext>
            </a:extLst>
          </p:cNvPr>
          <p:cNvSpPr/>
          <p:nvPr/>
        </p:nvSpPr>
        <p:spPr>
          <a:xfrm>
            <a:off x="2519082" y="300317"/>
            <a:ext cx="8014447"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E7C0A49-A26F-409D-AADB-20E379B4BCDC}"/>
              </a:ext>
            </a:extLst>
          </p:cNvPr>
          <p:cNvSpPr/>
          <p:nvPr/>
        </p:nvSpPr>
        <p:spPr>
          <a:xfrm>
            <a:off x="214256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BE9EC28-CF23-47B9-890B-A80A8746B2AD}"/>
              </a:ext>
            </a:extLst>
          </p:cNvPr>
          <p:cNvSpPr/>
          <p:nvPr/>
        </p:nvSpPr>
        <p:spPr>
          <a:xfrm>
            <a:off x="3868271"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0183F5FE-F059-4A98-8D5B-A4F22D016D6E}"/>
              </a:ext>
            </a:extLst>
          </p:cNvPr>
          <p:cNvSpPr/>
          <p:nvPr/>
        </p:nvSpPr>
        <p:spPr>
          <a:xfrm>
            <a:off x="528917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E9A35DCA-0A71-41C3-A9C3-43E7EFF73787}"/>
              </a:ext>
            </a:extLst>
          </p:cNvPr>
          <p:cNvSpPr/>
          <p:nvPr/>
        </p:nvSpPr>
        <p:spPr>
          <a:xfrm>
            <a:off x="671904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1ADC60D-4043-4B64-962A-5FBA56C0AB0A}"/>
              </a:ext>
            </a:extLst>
          </p:cNvPr>
          <p:cNvSpPr/>
          <p:nvPr/>
        </p:nvSpPr>
        <p:spPr>
          <a:xfrm>
            <a:off x="809512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2091EFF-AAF3-41D4-87E8-489E86A759C2}"/>
              </a:ext>
            </a:extLst>
          </p:cNvPr>
          <p:cNvSpPr/>
          <p:nvPr/>
        </p:nvSpPr>
        <p:spPr>
          <a:xfrm>
            <a:off x="9567580"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205F5A45-2D78-42A3-92D7-556DAEBDA60A}"/>
              </a:ext>
            </a:extLst>
          </p:cNvPr>
          <p:cNvSpPr/>
          <p:nvPr/>
        </p:nvSpPr>
        <p:spPr>
          <a:xfrm>
            <a:off x="3065928"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0" name="矩形 19">
            <a:extLst>
              <a:ext uri="{FF2B5EF4-FFF2-40B4-BE49-F238E27FC236}">
                <a16:creationId xmlns:a16="http://schemas.microsoft.com/office/drawing/2014/main" id="{680BC6CD-E772-4A86-8A4F-3F0100A56ED8}"/>
              </a:ext>
            </a:extLst>
          </p:cNvPr>
          <p:cNvSpPr/>
          <p:nvPr/>
        </p:nvSpPr>
        <p:spPr>
          <a:xfrm>
            <a:off x="2949387"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7403DC-11A9-4CE0-810F-E6A4625EE036}"/>
              </a:ext>
            </a:extLst>
          </p:cNvPr>
          <p:cNvSpPr/>
          <p:nvPr/>
        </p:nvSpPr>
        <p:spPr>
          <a:xfrm>
            <a:off x="2250139"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2" name="椭圆 21">
            <a:extLst>
              <a:ext uri="{FF2B5EF4-FFF2-40B4-BE49-F238E27FC236}">
                <a16:creationId xmlns:a16="http://schemas.microsoft.com/office/drawing/2014/main" id="{85ED87ED-8F44-40D1-B254-5753E79D5CFD}"/>
              </a:ext>
            </a:extLst>
          </p:cNvPr>
          <p:cNvSpPr/>
          <p:nvPr/>
        </p:nvSpPr>
        <p:spPr>
          <a:xfrm>
            <a:off x="38951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3" name="椭圆 22">
            <a:extLst>
              <a:ext uri="{FF2B5EF4-FFF2-40B4-BE49-F238E27FC236}">
                <a16:creationId xmlns:a16="http://schemas.microsoft.com/office/drawing/2014/main" id="{BD2F7CAB-80DC-4879-8C11-25C8B4ECA8BF}"/>
              </a:ext>
            </a:extLst>
          </p:cNvPr>
          <p:cNvSpPr/>
          <p:nvPr/>
        </p:nvSpPr>
        <p:spPr>
          <a:xfrm>
            <a:off x="6158752"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4" name="矩形 23">
            <a:extLst>
              <a:ext uri="{FF2B5EF4-FFF2-40B4-BE49-F238E27FC236}">
                <a16:creationId xmlns:a16="http://schemas.microsoft.com/office/drawing/2014/main" id="{149AAEF9-B011-4C5D-BB34-7951C50D1D69}"/>
              </a:ext>
            </a:extLst>
          </p:cNvPr>
          <p:cNvSpPr/>
          <p:nvPr/>
        </p:nvSpPr>
        <p:spPr>
          <a:xfrm>
            <a:off x="6042211"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1A874812-1897-4F5E-9849-ED1A6CAAFE9C}"/>
              </a:ext>
            </a:extLst>
          </p:cNvPr>
          <p:cNvSpPr/>
          <p:nvPr/>
        </p:nvSpPr>
        <p:spPr>
          <a:xfrm>
            <a:off x="53429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6" name="椭圆 25">
            <a:extLst>
              <a:ext uri="{FF2B5EF4-FFF2-40B4-BE49-F238E27FC236}">
                <a16:creationId xmlns:a16="http://schemas.microsoft.com/office/drawing/2014/main" id="{9E371555-9437-403B-B3BF-BED512FA9B2F}"/>
              </a:ext>
            </a:extLst>
          </p:cNvPr>
          <p:cNvSpPr/>
          <p:nvPr/>
        </p:nvSpPr>
        <p:spPr>
          <a:xfrm>
            <a:off x="6987987"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7" name="椭圆 26">
            <a:extLst>
              <a:ext uri="{FF2B5EF4-FFF2-40B4-BE49-F238E27FC236}">
                <a16:creationId xmlns:a16="http://schemas.microsoft.com/office/drawing/2014/main" id="{DF699590-C6BA-42C2-B7FC-E195CF76ACB9}"/>
              </a:ext>
            </a:extLst>
          </p:cNvPr>
          <p:cNvSpPr/>
          <p:nvPr/>
        </p:nvSpPr>
        <p:spPr>
          <a:xfrm>
            <a:off x="9477931"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8" name="矩形 27">
            <a:extLst>
              <a:ext uri="{FF2B5EF4-FFF2-40B4-BE49-F238E27FC236}">
                <a16:creationId xmlns:a16="http://schemas.microsoft.com/office/drawing/2014/main" id="{694E479B-7F6D-46AB-90ED-851CBC3590EC}"/>
              </a:ext>
            </a:extLst>
          </p:cNvPr>
          <p:cNvSpPr/>
          <p:nvPr/>
        </p:nvSpPr>
        <p:spPr>
          <a:xfrm>
            <a:off x="9361390"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42DFDDA-475F-46A0-AE08-D99E67823FD7}"/>
              </a:ext>
            </a:extLst>
          </p:cNvPr>
          <p:cNvSpPr/>
          <p:nvPr/>
        </p:nvSpPr>
        <p:spPr>
          <a:xfrm>
            <a:off x="8662142"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30" name="椭圆 29">
            <a:extLst>
              <a:ext uri="{FF2B5EF4-FFF2-40B4-BE49-F238E27FC236}">
                <a16:creationId xmlns:a16="http://schemas.microsoft.com/office/drawing/2014/main" id="{6329672A-D1C5-475C-84F6-A91D01B9B514}"/>
              </a:ext>
            </a:extLst>
          </p:cNvPr>
          <p:cNvSpPr/>
          <p:nvPr/>
        </p:nvSpPr>
        <p:spPr>
          <a:xfrm>
            <a:off x="10307166"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cxnSp>
        <p:nvCxnSpPr>
          <p:cNvPr id="32" name="直接连接符 31">
            <a:extLst>
              <a:ext uri="{FF2B5EF4-FFF2-40B4-BE49-F238E27FC236}">
                <a16:creationId xmlns:a16="http://schemas.microsoft.com/office/drawing/2014/main" id="{ABA73A4B-C686-4FDD-BC0F-7EE3B29D90EC}"/>
              </a:ext>
            </a:extLst>
          </p:cNvPr>
          <p:cNvCxnSpPr>
            <a:stCxn id="25" idx="6"/>
            <a:endCxn id="26" idx="2"/>
          </p:cNvCxnSpPr>
          <p:nvPr/>
        </p:nvCxnSpPr>
        <p:spPr>
          <a:xfrm>
            <a:off x="5862917" y="5700435"/>
            <a:ext cx="112507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2C9A01A6-D845-404C-B131-D6246156A64A}"/>
              </a:ext>
            </a:extLst>
          </p:cNvPr>
          <p:cNvCxnSpPr>
            <a:stCxn id="29" idx="7"/>
            <a:endCxn id="27" idx="3"/>
          </p:cNvCxnSpPr>
          <p:nvPr/>
        </p:nvCxnSpPr>
        <p:spPr>
          <a:xfrm flipV="1">
            <a:off x="9105950" y="5301561"/>
            <a:ext cx="448127" cy="215042"/>
          </a:xfrm>
          <a:prstGeom prst="line">
            <a:avLst/>
          </a:prstGeom>
          <a:ln w="19050"/>
        </p:spPr>
        <p:style>
          <a:lnRef idx="1">
            <a:schemeClr val="dk1"/>
          </a:lnRef>
          <a:fillRef idx="0">
            <a:schemeClr val="dk1"/>
          </a:fillRef>
          <a:effectRef idx="0">
            <a:schemeClr val="dk1"/>
          </a:effectRef>
          <a:fontRef idx="minor">
            <a:schemeClr val="tx1"/>
          </a:fontRef>
        </p:style>
      </p:cxnSp>
      <p:sp>
        <p:nvSpPr>
          <p:cNvPr id="36" name="箭头: 下 35">
            <a:extLst>
              <a:ext uri="{FF2B5EF4-FFF2-40B4-BE49-F238E27FC236}">
                <a16:creationId xmlns:a16="http://schemas.microsoft.com/office/drawing/2014/main" id="{701DF436-5CAC-4810-B5D7-D2DBA8ACC94B}"/>
              </a:ext>
            </a:extLst>
          </p:cNvPr>
          <p:cNvSpPr/>
          <p:nvPr/>
        </p:nvSpPr>
        <p:spPr>
          <a:xfrm>
            <a:off x="6248397" y="4135349"/>
            <a:ext cx="304801" cy="592416"/>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2225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830997"/>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主导周期掩码序列生成模块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2521319" y="66455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3182148" y="321594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3182150" y="246194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3182148" y="157086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4244018" y="454619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4372528" y="364886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3830166"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3830166"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4372528"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4905920"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3003054" y="287102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4382167" y="204470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3146376" y="107576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1855690" y="251483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3415826" y="578188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3415826" y="509691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3570043" y="637587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4372525" y="614495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4372527" y="548785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4372527" y="481427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1855690" y="449001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3474235" y="468023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3547771" y="9132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4372528" y="35804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7461137" y="2516189"/>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7381239" y="2621541"/>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7301342" y="3895344"/>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7301341" y="2726893"/>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7819472" y="1561461"/>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7461137" y="4812812"/>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7461137" y="4812812"/>
                <a:ext cx="215122" cy="276999"/>
              </a:xfrm>
              <a:prstGeom prst="rect">
                <a:avLst/>
              </a:prstGeom>
              <a:blipFill>
                <a:blip r:embed="rId2"/>
                <a:stretch>
                  <a:fillRect l="-37143" r="-34286"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8182610" y="4812812"/>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8182610" y="4812812"/>
                <a:ext cx="221791" cy="276999"/>
              </a:xfrm>
              <a:prstGeom prst="rect">
                <a:avLst/>
              </a:prstGeom>
              <a:blipFill>
                <a:blip r:embed="rId3"/>
                <a:stretch>
                  <a:fillRect l="-24324" r="-216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8910752" y="481281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8910752" y="4812812"/>
                <a:ext cx="204480" cy="276999"/>
              </a:xfrm>
              <a:prstGeom prst="rect">
                <a:avLst/>
              </a:prstGeom>
              <a:blipFill>
                <a:blip r:embed="rId4"/>
                <a:stretch>
                  <a:fillRect l="-30303" r="-24242" b="-6667"/>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568698"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8293505"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9012992"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568698"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827583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901299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8093877" y="2002983"/>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8249154" y="2002983"/>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8379173" y="2002983"/>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8317833" y="1001223"/>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6947647" y="1272988"/>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V="1">
            <a:off x="5261637" y="1837418"/>
            <a:ext cx="1668078" cy="13785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p:nvPr/>
        </p:nvCxnSpPr>
        <p:spPr>
          <a:xfrm>
            <a:off x="5279569" y="3648867"/>
            <a:ext cx="1668078" cy="5827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7254391" y="577136"/>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3182150" y="83182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cxnSp>
        <p:nvCxnSpPr>
          <p:cNvPr id="3" name="直接箭头连接符 2">
            <a:extLst>
              <a:ext uri="{FF2B5EF4-FFF2-40B4-BE49-F238E27FC236}">
                <a16:creationId xmlns:a16="http://schemas.microsoft.com/office/drawing/2014/main" id="{1EF17185-5151-4B1B-BFCE-2AEF1437E258}"/>
              </a:ext>
            </a:extLst>
          </p:cNvPr>
          <p:cNvCxnSpPr>
            <a:stCxn id="7" idx="0"/>
            <a:endCxn id="74" idx="2"/>
          </p:cNvCxnSpPr>
          <p:nvPr/>
        </p:nvCxnSpPr>
        <p:spPr>
          <a:xfrm flipV="1">
            <a:off x="4382167" y="1248152"/>
            <a:ext cx="2" cy="322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9950B39-4F4A-46DC-8552-4A47343163D3}"/>
              </a:ext>
            </a:extLst>
          </p:cNvPr>
          <p:cNvCxnSpPr>
            <a:stCxn id="5" idx="0"/>
            <a:endCxn id="6" idx="2"/>
          </p:cNvCxnSpPr>
          <p:nvPr/>
        </p:nvCxnSpPr>
        <p:spPr>
          <a:xfrm flipV="1">
            <a:off x="4382166" y="2921910"/>
            <a:ext cx="3" cy="29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968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244F289-6C5D-4290-B311-6D044B793FED}"/>
              </a:ext>
            </a:extLst>
          </p:cNvPr>
          <p:cNvSpPr/>
          <p:nvPr/>
        </p:nvSpPr>
        <p:spPr>
          <a:xfrm>
            <a:off x="4069975" y="810689"/>
            <a:ext cx="2779059" cy="428579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EEA028A-39B8-494E-8C4E-6CCB56BD4B31}"/>
              </a:ext>
            </a:extLst>
          </p:cNvPr>
          <p:cNvSpPr/>
          <p:nvPr/>
        </p:nvSpPr>
        <p:spPr>
          <a:xfrm>
            <a:off x="4563035" y="421994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7" name="矩形: 圆角 6">
            <a:extLst>
              <a:ext uri="{FF2B5EF4-FFF2-40B4-BE49-F238E27FC236}">
                <a16:creationId xmlns:a16="http://schemas.microsoft.com/office/drawing/2014/main" id="{D80801FA-1E52-47A4-BA6C-2612083618B4}"/>
              </a:ext>
            </a:extLst>
          </p:cNvPr>
          <p:cNvSpPr/>
          <p:nvPr/>
        </p:nvSpPr>
        <p:spPr>
          <a:xfrm>
            <a:off x="4563034" y="3678021"/>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8" name="矩形: 圆角 7">
            <a:extLst>
              <a:ext uri="{FF2B5EF4-FFF2-40B4-BE49-F238E27FC236}">
                <a16:creationId xmlns:a16="http://schemas.microsoft.com/office/drawing/2014/main" id="{5A4D93CF-5BAC-4A3A-8EC2-C11D124B74E7}"/>
              </a:ext>
            </a:extLst>
          </p:cNvPr>
          <p:cNvSpPr/>
          <p:nvPr/>
        </p:nvSpPr>
        <p:spPr>
          <a:xfrm>
            <a:off x="4555603" y="1599545"/>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9" name="流程图: 或者 8">
            <a:extLst>
              <a:ext uri="{FF2B5EF4-FFF2-40B4-BE49-F238E27FC236}">
                <a16:creationId xmlns:a16="http://schemas.microsoft.com/office/drawing/2014/main" id="{0FB1F3F6-44DD-4973-9941-BFD5D3EE22F3}"/>
              </a:ext>
            </a:extLst>
          </p:cNvPr>
          <p:cNvSpPr/>
          <p:nvPr/>
        </p:nvSpPr>
        <p:spPr>
          <a:xfrm>
            <a:off x="5475965" y="535337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708DC81-F452-4D95-8C1F-783693B263B5}"/>
              </a:ext>
            </a:extLst>
          </p:cNvPr>
          <p:cNvCxnSpPr>
            <a:cxnSpLocks/>
            <a:stCxn id="9" idx="0"/>
            <a:endCxn id="6" idx="2"/>
          </p:cNvCxnSpPr>
          <p:nvPr/>
        </p:nvCxnSpPr>
        <p:spPr>
          <a:xfrm flipV="1">
            <a:off x="5604475" y="4617965"/>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FEE742-92D1-45F9-BA15-AB1AAFF58F26}"/>
              </a:ext>
            </a:extLst>
          </p:cNvPr>
          <p:cNvCxnSpPr>
            <a:cxnSpLocks/>
          </p:cNvCxnSpPr>
          <p:nvPr/>
        </p:nvCxnSpPr>
        <p:spPr>
          <a:xfrm flipH="1">
            <a:off x="5062112" y="4915629"/>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3FC6E89-4593-4884-B8BC-7DBB74F1318B}"/>
              </a:ext>
            </a:extLst>
          </p:cNvPr>
          <p:cNvCxnSpPr>
            <a:cxnSpLocks/>
          </p:cNvCxnSpPr>
          <p:nvPr/>
        </p:nvCxnSpPr>
        <p:spPr>
          <a:xfrm flipV="1">
            <a:off x="5062112"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09DB2E-7B82-4765-A6E6-BA91EA59355B}"/>
              </a:ext>
            </a:extLst>
          </p:cNvPr>
          <p:cNvCxnSpPr>
            <a:cxnSpLocks/>
          </p:cNvCxnSpPr>
          <p:nvPr/>
        </p:nvCxnSpPr>
        <p:spPr>
          <a:xfrm flipH="1">
            <a:off x="5566626" y="491263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BC9FA0F-889F-475A-ADB2-FF725E9D30ED}"/>
              </a:ext>
            </a:extLst>
          </p:cNvPr>
          <p:cNvCxnSpPr>
            <a:cxnSpLocks/>
          </p:cNvCxnSpPr>
          <p:nvPr/>
        </p:nvCxnSpPr>
        <p:spPr>
          <a:xfrm flipV="1">
            <a:off x="6108988"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CB1754A-9BE9-46AD-8BD1-8662C8968AC2}"/>
              </a:ext>
            </a:extLst>
          </p:cNvPr>
          <p:cNvCxnSpPr>
            <a:cxnSpLocks/>
            <a:endCxn id="7" idx="1"/>
          </p:cNvCxnSpPr>
          <p:nvPr/>
        </p:nvCxnSpPr>
        <p:spPr>
          <a:xfrm rot="16200000" flipV="1">
            <a:off x="4523919" y="3921076"/>
            <a:ext cx="1129310" cy="1051080"/>
          </a:xfrm>
          <a:prstGeom prst="bentConnector4">
            <a:avLst>
              <a:gd name="adj1" fmla="val 486"/>
              <a:gd name="adj2" fmla="val 1217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1CC5E99-E2A0-4496-9C8A-20497F454842}"/>
              </a:ext>
            </a:extLst>
          </p:cNvPr>
          <p:cNvCxnSpPr>
            <a:cxnSpLocks/>
            <a:stCxn id="6" idx="0"/>
            <a:endCxn id="7" idx="2"/>
          </p:cNvCxnSpPr>
          <p:nvPr/>
        </p:nvCxnSpPr>
        <p:spPr>
          <a:xfrm flipH="1" flipV="1">
            <a:off x="5611904" y="4085901"/>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98DFEA-80E9-4577-A2CE-5804E10D528E}"/>
              </a:ext>
            </a:extLst>
          </p:cNvPr>
          <p:cNvCxnSpPr>
            <a:cxnSpLocks/>
            <a:endCxn id="22" idx="1"/>
          </p:cNvCxnSpPr>
          <p:nvPr/>
        </p:nvCxnSpPr>
        <p:spPr>
          <a:xfrm rot="10800000">
            <a:off x="4548175" y="1188638"/>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15E8AE0-254D-4534-ABE9-53ED10CF7852}"/>
              </a:ext>
            </a:extLst>
          </p:cNvPr>
          <p:cNvSpPr txBox="1"/>
          <p:nvPr/>
        </p:nvSpPr>
        <p:spPr>
          <a:xfrm>
            <a:off x="6946524" y="2522791"/>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9" name="矩形: 圆角 18">
            <a:extLst>
              <a:ext uri="{FF2B5EF4-FFF2-40B4-BE49-F238E27FC236}">
                <a16:creationId xmlns:a16="http://schemas.microsoft.com/office/drawing/2014/main" id="{311A2517-9AC3-414A-A582-7CB6A2D6E39D}"/>
              </a:ext>
            </a:extLst>
          </p:cNvPr>
          <p:cNvSpPr/>
          <p:nvPr/>
        </p:nvSpPr>
        <p:spPr>
          <a:xfrm>
            <a:off x="4647773" y="5904096"/>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20" name="矩形: 圆角 19">
            <a:extLst>
              <a:ext uri="{FF2B5EF4-FFF2-40B4-BE49-F238E27FC236}">
                <a16:creationId xmlns:a16="http://schemas.microsoft.com/office/drawing/2014/main" id="{96983115-DDE4-4E05-B370-1850C946111D}"/>
              </a:ext>
            </a:extLst>
          </p:cNvPr>
          <p:cNvSpPr/>
          <p:nvPr/>
        </p:nvSpPr>
        <p:spPr>
          <a:xfrm>
            <a:off x="3507578" y="5295816"/>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1" name="直接箭头连接符 20">
            <a:extLst>
              <a:ext uri="{FF2B5EF4-FFF2-40B4-BE49-F238E27FC236}">
                <a16:creationId xmlns:a16="http://schemas.microsoft.com/office/drawing/2014/main" id="{F92115F4-0574-44BB-B79C-A709EFE3B8C7}"/>
              </a:ext>
            </a:extLst>
          </p:cNvPr>
          <p:cNvCxnSpPr>
            <a:cxnSpLocks/>
            <a:stCxn id="20" idx="3"/>
            <a:endCxn id="9" idx="2"/>
          </p:cNvCxnSpPr>
          <p:nvPr/>
        </p:nvCxnSpPr>
        <p:spPr>
          <a:xfrm flipV="1">
            <a:off x="5126123" y="5487416"/>
            <a:ext cx="349842" cy="3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7E4ED64-0623-4776-80F6-B5A22F362022}"/>
              </a:ext>
            </a:extLst>
          </p:cNvPr>
          <p:cNvSpPr/>
          <p:nvPr/>
        </p:nvSpPr>
        <p:spPr>
          <a:xfrm>
            <a:off x="4548174" y="993703"/>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3" name="直接箭头连接符 22">
            <a:extLst>
              <a:ext uri="{FF2B5EF4-FFF2-40B4-BE49-F238E27FC236}">
                <a16:creationId xmlns:a16="http://schemas.microsoft.com/office/drawing/2014/main" id="{A0DDFC27-B235-4B90-80E1-3C88BE8D27B0}"/>
              </a:ext>
            </a:extLst>
          </p:cNvPr>
          <p:cNvCxnSpPr>
            <a:stCxn id="19" idx="0"/>
            <a:endCxn id="9" idx="4"/>
          </p:cNvCxnSpPr>
          <p:nvPr/>
        </p:nvCxnSpPr>
        <p:spPr>
          <a:xfrm flipV="1">
            <a:off x="5604474" y="5621456"/>
            <a:ext cx="1" cy="282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4A26EB5-EDAB-4D78-B908-30B05D4C4D6D}"/>
              </a:ext>
            </a:extLst>
          </p:cNvPr>
          <p:cNvCxnSpPr>
            <a:cxnSpLocks/>
            <a:endCxn id="19" idx="2"/>
          </p:cNvCxnSpPr>
          <p:nvPr/>
        </p:nvCxnSpPr>
        <p:spPr>
          <a:xfrm flipV="1">
            <a:off x="5604473" y="6295029"/>
            <a:ext cx="1" cy="412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9C1DA3FE-B640-456A-80B3-5A0631DA36AB}"/>
              </a:ext>
            </a:extLst>
          </p:cNvPr>
          <p:cNvSpPr/>
          <p:nvPr/>
        </p:nvSpPr>
        <p:spPr>
          <a:xfrm>
            <a:off x="4414095" y="6429758"/>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cxnSp>
        <p:nvCxnSpPr>
          <p:cNvPr id="26" name="直接箭头连接符 25">
            <a:extLst>
              <a:ext uri="{FF2B5EF4-FFF2-40B4-BE49-F238E27FC236}">
                <a16:creationId xmlns:a16="http://schemas.microsoft.com/office/drawing/2014/main" id="{4D71F738-36F1-4326-969B-0F90B2B1A382}"/>
              </a:ext>
            </a:extLst>
          </p:cNvPr>
          <p:cNvCxnSpPr>
            <a:cxnSpLocks/>
            <a:stCxn id="8" idx="0"/>
            <a:endCxn id="22" idx="2"/>
          </p:cNvCxnSpPr>
          <p:nvPr/>
        </p:nvCxnSpPr>
        <p:spPr>
          <a:xfrm flipH="1" flipV="1">
            <a:off x="5597044" y="1383572"/>
            <a:ext cx="7429" cy="215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1108AF8-EBE2-4BEC-9A09-3E692FE6EFF0}"/>
              </a:ext>
            </a:extLst>
          </p:cNvPr>
          <p:cNvSpPr/>
          <p:nvPr/>
        </p:nvSpPr>
        <p:spPr>
          <a:xfrm>
            <a:off x="4555604" y="2758514"/>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28" name="矩形: 圆角 27">
            <a:extLst>
              <a:ext uri="{FF2B5EF4-FFF2-40B4-BE49-F238E27FC236}">
                <a16:creationId xmlns:a16="http://schemas.microsoft.com/office/drawing/2014/main" id="{31830C2D-C0EC-492F-A7C2-A90E2495D60A}"/>
              </a:ext>
            </a:extLst>
          </p:cNvPr>
          <p:cNvSpPr/>
          <p:nvPr/>
        </p:nvSpPr>
        <p:spPr>
          <a:xfrm>
            <a:off x="4555604" y="2216592"/>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9" name="直接连接符 28">
            <a:extLst>
              <a:ext uri="{FF2B5EF4-FFF2-40B4-BE49-F238E27FC236}">
                <a16:creationId xmlns:a16="http://schemas.microsoft.com/office/drawing/2014/main" id="{C96058E2-6998-405F-84E8-E1A3A652DF0B}"/>
              </a:ext>
            </a:extLst>
          </p:cNvPr>
          <p:cNvCxnSpPr>
            <a:cxnSpLocks/>
            <a:stCxn id="27" idx="0"/>
            <a:endCxn id="28" idx="2"/>
          </p:cNvCxnSpPr>
          <p:nvPr/>
        </p:nvCxnSpPr>
        <p:spPr>
          <a:xfrm flipV="1">
            <a:off x="5604474" y="2614614"/>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D57C56B-7E29-43AB-9E3D-A6C3F9D47EDE}"/>
              </a:ext>
            </a:extLst>
          </p:cNvPr>
          <p:cNvCxnSpPr>
            <a:cxnSpLocks/>
            <a:stCxn id="28" idx="0"/>
            <a:endCxn id="8" idx="2"/>
          </p:cNvCxnSpPr>
          <p:nvPr/>
        </p:nvCxnSpPr>
        <p:spPr>
          <a:xfrm flipH="1" flipV="1">
            <a:off x="5604473" y="1989414"/>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45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4213E67-6957-4ECB-8E24-714538383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A3A72803-DE5D-466E-A647-87F035D3D3A6}"/>
              </a:ext>
            </a:extLst>
          </p:cNvPr>
          <p:cNvSpPr/>
          <p:nvPr/>
        </p:nvSpPr>
        <p:spPr>
          <a:xfrm>
            <a:off x="206188" y="3429000"/>
            <a:ext cx="8068236"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FBE8470-8943-4699-A99D-9921106340DC}"/>
              </a:ext>
            </a:extLst>
          </p:cNvPr>
          <p:cNvPicPr>
            <a:picLocks noChangeAspect="1"/>
          </p:cNvPicPr>
          <p:nvPr/>
        </p:nvPicPr>
        <p:blipFill>
          <a:blip r:embed="rId4"/>
          <a:stretch>
            <a:fillRect/>
          </a:stretch>
        </p:blipFill>
        <p:spPr>
          <a:xfrm>
            <a:off x="2183656" y="3429000"/>
            <a:ext cx="7824687" cy="3429000"/>
          </a:xfrm>
          <a:prstGeom prst="rect">
            <a:avLst/>
          </a:prstGeom>
        </p:spPr>
      </p:pic>
    </p:spTree>
    <p:extLst>
      <p:ext uri="{BB962C8B-B14F-4D97-AF65-F5344CB8AC3E}">
        <p14:creationId xmlns:p14="http://schemas.microsoft.com/office/powerpoint/2010/main" val="1450562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EB377E-0DA9-4FFA-B2A7-FAEA37A20E8B}"/>
              </a:ext>
            </a:extLst>
          </p:cNvPr>
          <p:cNvSpPr/>
          <p:nvPr/>
        </p:nvSpPr>
        <p:spPr>
          <a:xfrm>
            <a:off x="2423511" y="2267452"/>
            <a:ext cx="2624446" cy="302963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或者 7">
            <a:extLst>
              <a:ext uri="{FF2B5EF4-FFF2-40B4-BE49-F238E27FC236}">
                <a16:creationId xmlns:a16="http://schemas.microsoft.com/office/drawing/2014/main" id="{6E8B118A-722E-4BF5-9826-E365FECFE358}"/>
              </a:ext>
            </a:extLst>
          </p:cNvPr>
          <p:cNvSpPr/>
          <p:nvPr/>
        </p:nvSpPr>
        <p:spPr>
          <a:xfrm>
            <a:off x="3762085" y="54746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FA18E29-38E7-4606-BFFC-3794966D92FC}"/>
              </a:ext>
            </a:extLst>
          </p:cNvPr>
          <p:cNvCxnSpPr>
            <a:cxnSpLocks/>
            <a:stCxn id="8" idx="0"/>
            <a:endCxn id="133" idx="2"/>
          </p:cNvCxnSpPr>
          <p:nvPr/>
        </p:nvCxnSpPr>
        <p:spPr>
          <a:xfrm flipV="1">
            <a:off x="3890595" y="4635585"/>
            <a:ext cx="0" cy="839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679C8C-4078-47B7-A785-F33FE3130C76}"/>
              </a:ext>
            </a:extLst>
          </p:cNvPr>
          <p:cNvCxnSpPr>
            <a:cxnSpLocks/>
          </p:cNvCxnSpPr>
          <p:nvPr/>
        </p:nvCxnSpPr>
        <p:spPr>
          <a:xfrm flipH="1">
            <a:off x="3338594"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A0DCD8-0B9B-4737-B446-8BF11CFDA55B}"/>
              </a:ext>
            </a:extLst>
          </p:cNvPr>
          <p:cNvCxnSpPr>
            <a:cxnSpLocks/>
          </p:cNvCxnSpPr>
          <p:nvPr/>
        </p:nvCxnSpPr>
        <p:spPr>
          <a:xfrm flipV="1">
            <a:off x="3338594"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9E6C6B-5BFD-4B06-9AE5-00E17AB7CAA6}"/>
              </a:ext>
            </a:extLst>
          </p:cNvPr>
          <p:cNvCxnSpPr>
            <a:cxnSpLocks/>
          </p:cNvCxnSpPr>
          <p:nvPr/>
        </p:nvCxnSpPr>
        <p:spPr>
          <a:xfrm flipH="1">
            <a:off x="3880956"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AAD72D9-850D-485C-9F5D-5D5404D10062}"/>
              </a:ext>
            </a:extLst>
          </p:cNvPr>
          <p:cNvCxnSpPr>
            <a:cxnSpLocks/>
          </p:cNvCxnSpPr>
          <p:nvPr/>
        </p:nvCxnSpPr>
        <p:spPr>
          <a:xfrm flipV="1">
            <a:off x="4414348"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F652F90-2E75-4881-AACD-DDD344E785CE}"/>
              </a:ext>
            </a:extLst>
          </p:cNvPr>
          <p:cNvCxnSpPr>
            <a:cxnSpLocks/>
            <a:endCxn id="134" idx="1"/>
          </p:cNvCxnSpPr>
          <p:nvPr/>
        </p:nvCxnSpPr>
        <p:spPr>
          <a:xfrm rot="16200000" flipV="1">
            <a:off x="2763767" y="3972610"/>
            <a:ext cx="1204784" cy="1048868"/>
          </a:xfrm>
          <a:prstGeom prst="bentConnector4">
            <a:avLst>
              <a:gd name="adj1" fmla="val 2304"/>
              <a:gd name="adj2" fmla="val 1217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1ACC08-3E23-48CB-99D7-5B8FDA149D57}"/>
              </a:ext>
            </a:extLst>
          </p:cNvPr>
          <p:cNvSpPr txBox="1"/>
          <p:nvPr/>
        </p:nvSpPr>
        <p:spPr>
          <a:xfrm>
            <a:off x="1792854" y="3629018"/>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21" name="矩形: 圆角 20">
            <a:extLst>
              <a:ext uri="{FF2B5EF4-FFF2-40B4-BE49-F238E27FC236}">
                <a16:creationId xmlns:a16="http://schemas.microsoft.com/office/drawing/2014/main" id="{4EB1A577-69CD-487A-B525-046D258404C3}"/>
              </a:ext>
            </a:extLst>
          </p:cNvPr>
          <p:cNvSpPr/>
          <p:nvPr/>
        </p:nvSpPr>
        <p:spPr>
          <a:xfrm>
            <a:off x="2933892"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输入嵌入</a:t>
            </a:r>
          </a:p>
        </p:txBody>
      </p:sp>
      <p:sp>
        <p:nvSpPr>
          <p:cNvPr id="26" name="矩形: 圆角 25">
            <a:extLst>
              <a:ext uri="{FF2B5EF4-FFF2-40B4-BE49-F238E27FC236}">
                <a16:creationId xmlns:a16="http://schemas.microsoft.com/office/drawing/2014/main" id="{E9A03B28-B08A-486B-A568-7066A9EC0533}"/>
              </a:ext>
            </a:extLst>
          </p:cNvPr>
          <p:cNvSpPr/>
          <p:nvPr/>
        </p:nvSpPr>
        <p:spPr>
          <a:xfrm>
            <a:off x="1677797" y="5423391"/>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7" name="直接箭头连接符 26">
            <a:extLst>
              <a:ext uri="{FF2B5EF4-FFF2-40B4-BE49-F238E27FC236}">
                <a16:creationId xmlns:a16="http://schemas.microsoft.com/office/drawing/2014/main" id="{7757357F-AE3D-43A1-BA13-C8FA7A679E43}"/>
              </a:ext>
            </a:extLst>
          </p:cNvPr>
          <p:cNvCxnSpPr>
            <a:cxnSpLocks/>
            <a:stCxn id="26" idx="3"/>
            <a:endCxn id="8" idx="2"/>
          </p:cNvCxnSpPr>
          <p:nvPr/>
        </p:nvCxnSpPr>
        <p:spPr>
          <a:xfrm flipV="1">
            <a:off x="3296342" y="5608656"/>
            <a:ext cx="465743" cy="10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C4D46C-BBC3-4609-B5AE-53E28751A0A2}"/>
              </a:ext>
            </a:extLst>
          </p:cNvPr>
          <p:cNvCxnSpPr>
            <a:cxnSpLocks/>
            <a:stCxn id="21" idx="0"/>
            <a:endCxn id="8" idx="4"/>
          </p:cNvCxnSpPr>
          <p:nvPr/>
        </p:nvCxnSpPr>
        <p:spPr>
          <a:xfrm flipV="1">
            <a:off x="3890593" y="5742696"/>
            <a:ext cx="2" cy="267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A2EA3-FAE2-42F4-AAF7-3FB457A717B2}"/>
              </a:ext>
            </a:extLst>
          </p:cNvPr>
          <p:cNvCxnSpPr>
            <a:cxnSpLocks/>
            <a:endCxn id="21" idx="2"/>
          </p:cNvCxnSpPr>
          <p:nvPr/>
        </p:nvCxnSpPr>
        <p:spPr>
          <a:xfrm flipV="1">
            <a:off x="3890593" y="6423294"/>
            <a:ext cx="0"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EF53900B-3EEB-455B-AB34-D74050EAB339}"/>
              </a:ext>
            </a:extLst>
          </p:cNvPr>
          <p:cNvSpPr/>
          <p:nvPr/>
        </p:nvSpPr>
        <p:spPr>
          <a:xfrm>
            <a:off x="2654717"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a:t>
            </a:r>
          </a:p>
        </p:txBody>
      </p:sp>
      <p:sp>
        <p:nvSpPr>
          <p:cNvPr id="129" name="矩形: 圆角 128">
            <a:extLst>
              <a:ext uri="{FF2B5EF4-FFF2-40B4-BE49-F238E27FC236}">
                <a16:creationId xmlns:a16="http://schemas.microsoft.com/office/drawing/2014/main" id="{02A12CE7-7281-4AB9-90BD-6350DF7C4475}"/>
              </a:ext>
            </a:extLst>
          </p:cNvPr>
          <p:cNvSpPr/>
          <p:nvPr/>
        </p:nvSpPr>
        <p:spPr>
          <a:xfrm>
            <a:off x="2841724" y="3078594"/>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cxnSp>
        <p:nvCxnSpPr>
          <p:cNvPr id="130" name="连接符: 肘形 129">
            <a:extLst>
              <a:ext uri="{FF2B5EF4-FFF2-40B4-BE49-F238E27FC236}">
                <a16:creationId xmlns:a16="http://schemas.microsoft.com/office/drawing/2014/main" id="{DC614727-4F31-43DD-A274-86EBB5CA9ECC}"/>
              </a:ext>
            </a:extLst>
          </p:cNvPr>
          <p:cNvCxnSpPr>
            <a:cxnSpLocks/>
            <a:endCxn id="131" idx="1"/>
          </p:cNvCxnSpPr>
          <p:nvPr/>
        </p:nvCxnSpPr>
        <p:spPr>
          <a:xfrm rot="10800000">
            <a:off x="2834296" y="2667687"/>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a:extLst>
              <a:ext uri="{FF2B5EF4-FFF2-40B4-BE49-F238E27FC236}">
                <a16:creationId xmlns:a16="http://schemas.microsoft.com/office/drawing/2014/main" id="{C91FDAC3-744E-4196-93FC-A6110CB70FCA}"/>
              </a:ext>
            </a:extLst>
          </p:cNvPr>
          <p:cNvSpPr/>
          <p:nvPr/>
        </p:nvSpPr>
        <p:spPr>
          <a:xfrm>
            <a:off x="2834295" y="2472752"/>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33" name="矩形: 圆角 132">
            <a:extLst>
              <a:ext uri="{FF2B5EF4-FFF2-40B4-BE49-F238E27FC236}">
                <a16:creationId xmlns:a16="http://schemas.microsoft.com/office/drawing/2014/main" id="{775243AA-C9F8-42A7-B71F-3E449499041C}"/>
              </a:ext>
            </a:extLst>
          </p:cNvPr>
          <p:cNvSpPr/>
          <p:nvPr/>
        </p:nvSpPr>
        <p:spPr>
          <a:xfrm>
            <a:off x="2841725" y="423756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34" name="矩形: 圆角 133">
            <a:extLst>
              <a:ext uri="{FF2B5EF4-FFF2-40B4-BE49-F238E27FC236}">
                <a16:creationId xmlns:a16="http://schemas.microsoft.com/office/drawing/2014/main" id="{82CCE4CD-EFED-4661-B52B-BBB45C9EA977}"/>
              </a:ext>
            </a:extLst>
          </p:cNvPr>
          <p:cNvSpPr/>
          <p:nvPr/>
        </p:nvSpPr>
        <p:spPr>
          <a:xfrm>
            <a:off x="2841725" y="3695641"/>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35" name="直接连接符 134">
            <a:extLst>
              <a:ext uri="{FF2B5EF4-FFF2-40B4-BE49-F238E27FC236}">
                <a16:creationId xmlns:a16="http://schemas.microsoft.com/office/drawing/2014/main" id="{6EB46F03-FF6C-4442-A50F-4DEABA5AA15E}"/>
              </a:ext>
            </a:extLst>
          </p:cNvPr>
          <p:cNvCxnSpPr>
            <a:cxnSpLocks/>
            <a:stCxn id="133" idx="0"/>
            <a:endCxn id="134" idx="2"/>
          </p:cNvCxnSpPr>
          <p:nvPr/>
        </p:nvCxnSpPr>
        <p:spPr>
          <a:xfrm flipV="1">
            <a:off x="3890595" y="4093663"/>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C5FEE22-EA59-47B4-B100-29CD7CF86484}"/>
              </a:ext>
            </a:extLst>
          </p:cNvPr>
          <p:cNvCxnSpPr>
            <a:cxnSpLocks/>
            <a:stCxn id="134" idx="0"/>
            <a:endCxn id="129" idx="2"/>
          </p:cNvCxnSpPr>
          <p:nvPr/>
        </p:nvCxnSpPr>
        <p:spPr>
          <a:xfrm flipH="1" flipV="1">
            <a:off x="3890594" y="3468463"/>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6402060B-C257-41BF-A30C-D5682BA36380}"/>
              </a:ext>
            </a:extLst>
          </p:cNvPr>
          <p:cNvSpPr/>
          <p:nvPr/>
        </p:nvSpPr>
        <p:spPr>
          <a:xfrm>
            <a:off x="5519496" y="1039660"/>
            <a:ext cx="2722377" cy="425742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43D714F8-01A7-43A0-8E3D-0128BAB590D5}"/>
              </a:ext>
            </a:extLst>
          </p:cNvPr>
          <p:cNvSpPr/>
          <p:nvPr/>
        </p:nvSpPr>
        <p:spPr>
          <a:xfrm>
            <a:off x="5733352" y="4351386"/>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151" name="矩形: 圆角 150">
            <a:extLst>
              <a:ext uri="{FF2B5EF4-FFF2-40B4-BE49-F238E27FC236}">
                <a16:creationId xmlns:a16="http://schemas.microsoft.com/office/drawing/2014/main" id="{B90CA9E3-8B16-4F23-86C8-D3FDBD4FEA2E}"/>
              </a:ext>
            </a:extLst>
          </p:cNvPr>
          <p:cNvSpPr/>
          <p:nvPr/>
        </p:nvSpPr>
        <p:spPr>
          <a:xfrm>
            <a:off x="5733351" y="3809464"/>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52" name="矩形: 圆角 151">
            <a:extLst>
              <a:ext uri="{FF2B5EF4-FFF2-40B4-BE49-F238E27FC236}">
                <a16:creationId xmlns:a16="http://schemas.microsoft.com/office/drawing/2014/main" id="{570AB30B-95CD-4ECB-AECF-1FB60D88B5D5}"/>
              </a:ext>
            </a:extLst>
          </p:cNvPr>
          <p:cNvSpPr/>
          <p:nvPr/>
        </p:nvSpPr>
        <p:spPr>
          <a:xfrm>
            <a:off x="5725920" y="1730988"/>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153" name="流程图: 或者 152">
            <a:extLst>
              <a:ext uri="{FF2B5EF4-FFF2-40B4-BE49-F238E27FC236}">
                <a16:creationId xmlns:a16="http://schemas.microsoft.com/office/drawing/2014/main" id="{D13EC9B7-C108-4236-8619-4E41CF6B7820}"/>
              </a:ext>
            </a:extLst>
          </p:cNvPr>
          <p:cNvSpPr/>
          <p:nvPr/>
        </p:nvSpPr>
        <p:spPr>
          <a:xfrm>
            <a:off x="6646282" y="548481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箭头连接符 153">
            <a:extLst>
              <a:ext uri="{FF2B5EF4-FFF2-40B4-BE49-F238E27FC236}">
                <a16:creationId xmlns:a16="http://schemas.microsoft.com/office/drawing/2014/main" id="{3855F01B-2321-48EF-9334-8220BB6323F3}"/>
              </a:ext>
            </a:extLst>
          </p:cNvPr>
          <p:cNvCxnSpPr>
            <a:cxnSpLocks/>
            <a:stCxn id="153" idx="0"/>
            <a:endCxn id="150" idx="2"/>
          </p:cNvCxnSpPr>
          <p:nvPr/>
        </p:nvCxnSpPr>
        <p:spPr>
          <a:xfrm flipV="1">
            <a:off x="6774792" y="4749408"/>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AB22C55-A8A6-44BC-88BA-C0931CBE8A16}"/>
              </a:ext>
            </a:extLst>
          </p:cNvPr>
          <p:cNvCxnSpPr>
            <a:cxnSpLocks/>
          </p:cNvCxnSpPr>
          <p:nvPr/>
        </p:nvCxnSpPr>
        <p:spPr>
          <a:xfrm flipH="1">
            <a:off x="6232429" y="504707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F8A02E-F511-471D-8B95-4A1BA2DBC9AC}"/>
              </a:ext>
            </a:extLst>
          </p:cNvPr>
          <p:cNvCxnSpPr>
            <a:cxnSpLocks/>
          </p:cNvCxnSpPr>
          <p:nvPr/>
        </p:nvCxnSpPr>
        <p:spPr>
          <a:xfrm flipV="1">
            <a:off x="6232429"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58BC32-5F92-4BD5-8FD7-D73048D89CCC}"/>
              </a:ext>
            </a:extLst>
          </p:cNvPr>
          <p:cNvCxnSpPr>
            <a:cxnSpLocks/>
          </p:cNvCxnSpPr>
          <p:nvPr/>
        </p:nvCxnSpPr>
        <p:spPr>
          <a:xfrm flipH="1">
            <a:off x="6736943" y="5044075"/>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8ACEDD3-59CC-489A-B181-68BBDFF817EA}"/>
              </a:ext>
            </a:extLst>
          </p:cNvPr>
          <p:cNvCxnSpPr>
            <a:cxnSpLocks/>
          </p:cNvCxnSpPr>
          <p:nvPr/>
        </p:nvCxnSpPr>
        <p:spPr>
          <a:xfrm flipV="1">
            <a:off x="7279305"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C475E05D-0F90-433A-9CDB-F291C72651A3}"/>
              </a:ext>
            </a:extLst>
          </p:cNvPr>
          <p:cNvCxnSpPr>
            <a:cxnSpLocks/>
            <a:endCxn id="151" idx="3"/>
          </p:cNvCxnSpPr>
          <p:nvPr/>
        </p:nvCxnSpPr>
        <p:spPr>
          <a:xfrm rot="5400000" flipH="1" flipV="1">
            <a:off x="6743105" y="4054730"/>
            <a:ext cx="1129311" cy="1046660"/>
          </a:xfrm>
          <a:prstGeom prst="bentConnector4">
            <a:avLst>
              <a:gd name="adj1" fmla="val 485"/>
              <a:gd name="adj2" fmla="val 118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6441866-7D6E-48DF-BBFB-555E1015AE11}"/>
              </a:ext>
            </a:extLst>
          </p:cNvPr>
          <p:cNvCxnSpPr>
            <a:cxnSpLocks/>
            <a:stCxn id="150" idx="0"/>
            <a:endCxn id="151" idx="2"/>
          </p:cNvCxnSpPr>
          <p:nvPr/>
        </p:nvCxnSpPr>
        <p:spPr>
          <a:xfrm flipH="1" flipV="1">
            <a:off x="6782221" y="4217344"/>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9985A876-EC86-4300-A914-DC82B3ED7F6D}"/>
              </a:ext>
            </a:extLst>
          </p:cNvPr>
          <p:cNvCxnSpPr>
            <a:cxnSpLocks/>
            <a:endCxn id="166" idx="3"/>
          </p:cNvCxnSpPr>
          <p:nvPr/>
        </p:nvCxnSpPr>
        <p:spPr>
          <a:xfrm flipV="1">
            <a:off x="6774796" y="1320081"/>
            <a:ext cx="1041434" cy="947372"/>
          </a:xfrm>
          <a:prstGeom prst="bentConnector3">
            <a:avLst>
              <a:gd name="adj1" fmla="val 1202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9E72A691-36C1-4F42-8A13-F72641FE94C4}"/>
              </a:ext>
            </a:extLst>
          </p:cNvPr>
          <p:cNvSpPr txBox="1"/>
          <p:nvPr/>
        </p:nvSpPr>
        <p:spPr>
          <a:xfrm>
            <a:off x="8260408" y="2909317"/>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63" name="矩形: 圆角 162">
            <a:extLst>
              <a:ext uri="{FF2B5EF4-FFF2-40B4-BE49-F238E27FC236}">
                <a16:creationId xmlns:a16="http://schemas.microsoft.com/office/drawing/2014/main" id="{F067F8AE-2F52-471D-858D-4FE8A980A6EE}"/>
              </a:ext>
            </a:extLst>
          </p:cNvPr>
          <p:cNvSpPr/>
          <p:nvPr/>
        </p:nvSpPr>
        <p:spPr>
          <a:xfrm>
            <a:off x="5818090"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164" name="矩形: 圆角 163">
            <a:extLst>
              <a:ext uri="{FF2B5EF4-FFF2-40B4-BE49-F238E27FC236}">
                <a16:creationId xmlns:a16="http://schemas.microsoft.com/office/drawing/2014/main" id="{47E0EB64-0E3F-476F-8E15-56B6E6794417}"/>
              </a:ext>
            </a:extLst>
          </p:cNvPr>
          <p:cNvSpPr/>
          <p:nvPr/>
        </p:nvSpPr>
        <p:spPr>
          <a:xfrm>
            <a:off x="7368300" y="5420582"/>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165" name="直接箭头连接符 164">
            <a:extLst>
              <a:ext uri="{FF2B5EF4-FFF2-40B4-BE49-F238E27FC236}">
                <a16:creationId xmlns:a16="http://schemas.microsoft.com/office/drawing/2014/main" id="{C8B303E5-7B00-4A19-9081-07362B85A00B}"/>
              </a:ext>
            </a:extLst>
          </p:cNvPr>
          <p:cNvCxnSpPr>
            <a:cxnSpLocks/>
            <a:stCxn id="164" idx="1"/>
            <a:endCxn id="153" idx="6"/>
          </p:cNvCxnSpPr>
          <p:nvPr/>
        </p:nvCxnSpPr>
        <p:spPr>
          <a:xfrm flipH="1">
            <a:off x="6903302" y="5616049"/>
            <a:ext cx="464998" cy="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圆角 165">
            <a:extLst>
              <a:ext uri="{FF2B5EF4-FFF2-40B4-BE49-F238E27FC236}">
                <a16:creationId xmlns:a16="http://schemas.microsoft.com/office/drawing/2014/main" id="{9A65BB2A-B2F4-4C39-A5B7-5FED09A11565}"/>
              </a:ext>
            </a:extLst>
          </p:cNvPr>
          <p:cNvSpPr/>
          <p:nvPr/>
        </p:nvSpPr>
        <p:spPr>
          <a:xfrm>
            <a:off x="5718491" y="1125146"/>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67" name="直接箭头连接符 166">
            <a:extLst>
              <a:ext uri="{FF2B5EF4-FFF2-40B4-BE49-F238E27FC236}">
                <a16:creationId xmlns:a16="http://schemas.microsoft.com/office/drawing/2014/main" id="{22C21A5A-5E85-42A0-949A-4E9ED04C9AE8}"/>
              </a:ext>
            </a:extLst>
          </p:cNvPr>
          <p:cNvCxnSpPr>
            <a:cxnSpLocks/>
            <a:stCxn id="163" idx="0"/>
            <a:endCxn id="153" idx="4"/>
          </p:cNvCxnSpPr>
          <p:nvPr/>
        </p:nvCxnSpPr>
        <p:spPr>
          <a:xfrm flipV="1">
            <a:off x="6774791" y="5752899"/>
            <a:ext cx="1" cy="256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6D1EE36-3489-497F-AAEF-6D8A9E36442C}"/>
              </a:ext>
            </a:extLst>
          </p:cNvPr>
          <p:cNvCxnSpPr>
            <a:cxnSpLocks/>
            <a:endCxn id="163" idx="2"/>
          </p:cNvCxnSpPr>
          <p:nvPr/>
        </p:nvCxnSpPr>
        <p:spPr>
          <a:xfrm flipV="1">
            <a:off x="6774790" y="6423294"/>
            <a:ext cx="1"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168">
            <a:extLst>
              <a:ext uri="{FF2B5EF4-FFF2-40B4-BE49-F238E27FC236}">
                <a16:creationId xmlns:a16="http://schemas.microsoft.com/office/drawing/2014/main" id="{9B1589F1-1ACF-4518-BC3F-B9CA04716486}"/>
              </a:ext>
            </a:extLst>
          </p:cNvPr>
          <p:cNvSpPr/>
          <p:nvPr/>
        </p:nvSpPr>
        <p:spPr>
          <a:xfrm>
            <a:off x="5584412"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sp>
        <p:nvSpPr>
          <p:cNvPr id="171" name="矩形: 圆角 170">
            <a:extLst>
              <a:ext uri="{FF2B5EF4-FFF2-40B4-BE49-F238E27FC236}">
                <a16:creationId xmlns:a16="http://schemas.microsoft.com/office/drawing/2014/main" id="{5FA016CB-D62B-4784-B34A-A1756C1BB401}"/>
              </a:ext>
            </a:extLst>
          </p:cNvPr>
          <p:cNvSpPr/>
          <p:nvPr/>
        </p:nvSpPr>
        <p:spPr>
          <a:xfrm>
            <a:off x="5725921" y="2889957"/>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72" name="矩形: 圆角 171">
            <a:extLst>
              <a:ext uri="{FF2B5EF4-FFF2-40B4-BE49-F238E27FC236}">
                <a16:creationId xmlns:a16="http://schemas.microsoft.com/office/drawing/2014/main" id="{D6B9CEE2-5788-4CF3-8EA4-CABDC56E617E}"/>
              </a:ext>
            </a:extLst>
          </p:cNvPr>
          <p:cNvSpPr/>
          <p:nvPr/>
        </p:nvSpPr>
        <p:spPr>
          <a:xfrm>
            <a:off x="5725921" y="2348035"/>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73" name="直接连接符 172">
            <a:extLst>
              <a:ext uri="{FF2B5EF4-FFF2-40B4-BE49-F238E27FC236}">
                <a16:creationId xmlns:a16="http://schemas.microsoft.com/office/drawing/2014/main" id="{DE47BA05-2C8A-45F8-9E8D-898D3C310473}"/>
              </a:ext>
            </a:extLst>
          </p:cNvPr>
          <p:cNvCxnSpPr>
            <a:cxnSpLocks/>
            <a:stCxn id="171" idx="0"/>
            <a:endCxn id="172" idx="2"/>
          </p:cNvCxnSpPr>
          <p:nvPr/>
        </p:nvCxnSpPr>
        <p:spPr>
          <a:xfrm flipV="1">
            <a:off x="6774791" y="2746057"/>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DC5277-37C0-4B0C-A071-0F731866C005}"/>
              </a:ext>
            </a:extLst>
          </p:cNvPr>
          <p:cNvCxnSpPr>
            <a:cxnSpLocks/>
            <a:stCxn id="172" idx="0"/>
            <a:endCxn id="152" idx="2"/>
          </p:cNvCxnSpPr>
          <p:nvPr/>
        </p:nvCxnSpPr>
        <p:spPr>
          <a:xfrm flipH="1" flipV="1">
            <a:off x="6774790" y="2120857"/>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209">
            <a:extLst>
              <a:ext uri="{FF2B5EF4-FFF2-40B4-BE49-F238E27FC236}">
                <a16:creationId xmlns:a16="http://schemas.microsoft.com/office/drawing/2014/main" id="{8FE02E09-9EEB-4393-A0BE-D72C825B4D52}"/>
              </a:ext>
            </a:extLst>
          </p:cNvPr>
          <p:cNvCxnSpPr>
            <a:cxnSpLocks/>
            <a:stCxn id="4" idx="0"/>
            <a:endCxn id="171" idx="2"/>
          </p:cNvCxnSpPr>
          <p:nvPr/>
        </p:nvCxnSpPr>
        <p:spPr>
          <a:xfrm rot="16200000" flipH="1">
            <a:off x="4744998" y="1258187"/>
            <a:ext cx="1020527" cy="3039057"/>
          </a:xfrm>
          <a:prstGeom prst="bentConnector5">
            <a:avLst>
              <a:gd name="adj1" fmla="val -22400"/>
              <a:gd name="adj2" fmla="val 54333"/>
              <a:gd name="adj3" fmla="val 130306"/>
            </a:avLst>
          </a:prstGeom>
          <a:ln w="28575">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ABEEFD62-0F6D-4994-9602-431F90772539}"/>
              </a:ext>
            </a:extLst>
          </p:cNvPr>
          <p:cNvCxnSpPr>
            <a:cxnSpLocks/>
          </p:cNvCxnSpPr>
          <p:nvPr/>
        </p:nvCxnSpPr>
        <p:spPr>
          <a:xfrm flipV="1">
            <a:off x="6232429" y="3287979"/>
            <a:ext cx="0" cy="294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4" name="连接符: 肘形 233">
            <a:extLst>
              <a:ext uri="{FF2B5EF4-FFF2-40B4-BE49-F238E27FC236}">
                <a16:creationId xmlns:a16="http://schemas.microsoft.com/office/drawing/2014/main" id="{48DFDE90-BB5F-4F8A-8C84-84C2C6E02336}"/>
              </a:ext>
            </a:extLst>
          </p:cNvPr>
          <p:cNvCxnSpPr>
            <a:stCxn id="151" idx="0"/>
            <a:endCxn id="172" idx="3"/>
          </p:cNvCxnSpPr>
          <p:nvPr/>
        </p:nvCxnSpPr>
        <p:spPr>
          <a:xfrm rot="5400000" flipH="1" flipV="1">
            <a:off x="6671731" y="2657536"/>
            <a:ext cx="1262418" cy="1041439"/>
          </a:xfrm>
          <a:prstGeom prst="bentConnector4">
            <a:avLst>
              <a:gd name="adj1" fmla="val 10162"/>
              <a:gd name="adj2" fmla="val 119368"/>
            </a:avLst>
          </a:prstGeom>
          <a:ln w="28575">
            <a:tailEnd type="triangle"/>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0A76CF2-2B23-4C7D-8F99-9A5E5D34E61E}"/>
              </a:ext>
            </a:extLst>
          </p:cNvPr>
          <p:cNvCxnSpPr>
            <a:cxnSpLocks/>
          </p:cNvCxnSpPr>
          <p:nvPr/>
        </p:nvCxnSpPr>
        <p:spPr>
          <a:xfrm flipV="1">
            <a:off x="7368300" y="3287979"/>
            <a:ext cx="0" cy="383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6" name="矩形: 圆角 245">
            <a:extLst>
              <a:ext uri="{FF2B5EF4-FFF2-40B4-BE49-F238E27FC236}">
                <a16:creationId xmlns:a16="http://schemas.microsoft.com/office/drawing/2014/main" id="{0DEC551F-ED4E-4B10-ABD8-F9601F8E5760}"/>
              </a:ext>
            </a:extLst>
          </p:cNvPr>
          <p:cNvSpPr/>
          <p:nvPr/>
        </p:nvSpPr>
        <p:spPr>
          <a:xfrm>
            <a:off x="5718491" y="563933"/>
            <a:ext cx="2097739" cy="36212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线性变换</a:t>
            </a:r>
          </a:p>
        </p:txBody>
      </p:sp>
      <p:sp>
        <p:nvSpPr>
          <p:cNvPr id="247" name="矩形: 圆角 246">
            <a:extLst>
              <a:ext uri="{FF2B5EF4-FFF2-40B4-BE49-F238E27FC236}">
                <a16:creationId xmlns:a16="http://schemas.microsoft.com/office/drawing/2014/main" id="{5E31AF94-E28B-44F4-AB96-0C38CD0D4DD4}"/>
              </a:ext>
            </a:extLst>
          </p:cNvPr>
          <p:cNvSpPr/>
          <p:nvPr/>
        </p:nvSpPr>
        <p:spPr>
          <a:xfrm>
            <a:off x="5718491" y="77381"/>
            <a:ext cx="2097739" cy="3621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Softmax</a:t>
            </a:r>
            <a:r>
              <a:rPr lang="zh-CN" altLang="en-US" sz="1600" dirty="0">
                <a:solidFill>
                  <a:schemeClr val="tx1"/>
                </a:solidFill>
              </a:rPr>
              <a:t>归一化</a:t>
            </a:r>
          </a:p>
        </p:txBody>
      </p:sp>
      <p:cxnSp>
        <p:nvCxnSpPr>
          <p:cNvPr id="249" name="直接箭头连接符 248">
            <a:extLst>
              <a:ext uri="{FF2B5EF4-FFF2-40B4-BE49-F238E27FC236}">
                <a16:creationId xmlns:a16="http://schemas.microsoft.com/office/drawing/2014/main" id="{66EC9540-39FD-40E1-86F4-FB7A957EFA5C}"/>
              </a:ext>
            </a:extLst>
          </p:cNvPr>
          <p:cNvCxnSpPr>
            <a:stCxn id="166" idx="0"/>
            <a:endCxn id="246" idx="2"/>
          </p:cNvCxnSpPr>
          <p:nvPr/>
        </p:nvCxnSpPr>
        <p:spPr>
          <a:xfrm flipV="1">
            <a:off x="6767361" y="926053"/>
            <a:ext cx="0" cy="199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DB991F3C-8E65-4A7C-BC00-6F8FC128E4E0}"/>
              </a:ext>
            </a:extLst>
          </p:cNvPr>
          <p:cNvCxnSpPr>
            <a:stCxn id="246" idx="0"/>
            <a:endCxn id="247" idx="2"/>
          </p:cNvCxnSpPr>
          <p:nvPr/>
        </p:nvCxnSpPr>
        <p:spPr>
          <a:xfrm flipV="1">
            <a:off x="6767361" y="439501"/>
            <a:ext cx="0" cy="1244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0CD92FB2-6F97-4539-BF31-A28806ED0D83}"/>
              </a:ext>
            </a:extLst>
          </p:cNvPr>
          <p:cNvCxnSpPr>
            <a:stCxn id="129" idx="0"/>
            <a:endCxn id="131" idx="2"/>
          </p:cNvCxnSpPr>
          <p:nvPr/>
        </p:nvCxnSpPr>
        <p:spPr>
          <a:xfrm flipH="1" flipV="1">
            <a:off x="3883165" y="2862621"/>
            <a:ext cx="7429" cy="215973"/>
          </a:xfrm>
          <a:prstGeom prst="line">
            <a:avLst/>
          </a:prstGeom>
          <a:ln w="28575"/>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6DC905FE-0FE1-4897-8AC2-ACD915EB3ED8}"/>
              </a:ext>
            </a:extLst>
          </p:cNvPr>
          <p:cNvCxnSpPr>
            <a:stCxn id="152" idx="0"/>
            <a:endCxn id="166" idx="2"/>
          </p:cNvCxnSpPr>
          <p:nvPr/>
        </p:nvCxnSpPr>
        <p:spPr>
          <a:xfrm flipH="1" flipV="1">
            <a:off x="6767361" y="1515015"/>
            <a:ext cx="7429" cy="21597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474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656BE69E-AEE6-4F1F-A396-94621C8316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8405" y="630863"/>
            <a:ext cx="5925995" cy="5596274"/>
          </a:xfrm>
          <a:prstGeom prst="rect">
            <a:avLst/>
          </a:prstGeom>
        </p:spPr>
      </p:pic>
    </p:spTree>
    <p:extLst>
      <p:ext uri="{BB962C8B-B14F-4D97-AF65-F5344CB8AC3E}">
        <p14:creationId xmlns:p14="http://schemas.microsoft.com/office/powerpoint/2010/main" val="3463864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7033F5C-05D9-4929-B9B2-F87593D70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98C1F329-9FC8-4921-BC42-287D89FD17D1}"/>
              </a:ext>
            </a:extLst>
          </p:cNvPr>
          <p:cNvSpPr/>
          <p:nvPr/>
        </p:nvSpPr>
        <p:spPr>
          <a:xfrm>
            <a:off x="179294" y="3429000"/>
            <a:ext cx="7772400" cy="335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9D7A17E4-6905-4E92-88BF-373FDECFD9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878" y="2413947"/>
            <a:ext cx="7614275" cy="4444053"/>
          </a:xfrm>
          <a:prstGeom prst="rect">
            <a:avLst/>
          </a:prstGeom>
        </p:spPr>
      </p:pic>
    </p:spTree>
    <p:extLst>
      <p:ext uri="{BB962C8B-B14F-4D97-AF65-F5344CB8AC3E}">
        <p14:creationId xmlns:p14="http://schemas.microsoft.com/office/powerpoint/2010/main" val="106651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3957</TotalTime>
  <Words>1963</Words>
  <Application>Microsoft Office PowerPoint</Application>
  <PresentationFormat>宽屏</PresentationFormat>
  <Paragraphs>329</Paragraphs>
  <Slides>62</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174</cp:revision>
  <dcterms:created xsi:type="dcterms:W3CDTF">2023-08-09T12:44:00Z</dcterms:created>
  <dcterms:modified xsi:type="dcterms:W3CDTF">2025-05-17T04:44:53Z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